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68" r:id="rId4"/>
    <p:sldId id="265" r:id="rId5"/>
    <p:sldId id="259" r:id="rId6"/>
    <p:sldId id="266" r:id="rId7"/>
    <p:sldId id="258" r:id="rId8"/>
    <p:sldId id="267" r:id="rId9"/>
    <p:sldId id="269" r:id="rId10"/>
    <p:sldId id="260" r:id="rId11"/>
    <p:sldId id="264" r:id="rId12"/>
    <p:sldId id="261" r:id="rId13"/>
    <p:sldId id="262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08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E2979-10AE-41E3-B448-996EDA67C86E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AU"/>
        </a:p>
      </dgm:t>
    </dgm:pt>
    <dgm:pt modelId="{9236BE46-6C6B-49EC-87EE-2F2649B16F36}">
      <dgm:prSet phldrT="[Text]"/>
      <dgm:spPr/>
      <dgm:t>
        <a:bodyPr/>
        <a:lstStyle/>
        <a:p>
          <a:r>
            <a:rPr lang="en-US" dirty="0" smtClean="0"/>
            <a:t>Urban</a:t>
          </a:r>
          <a:endParaRPr lang="en-AU" dirty="0"/>
        </a:p>
      </dgm:t>
    </dgm:pt>
    <dgm:pt modelId="{E4C93E06-02E5-4251-A795-9269B78A0106}" type="parTrans" cxnId="{F92751EF-890A-4104-870D-121F803DF552}">
      <dgm:prSet/>
      <dgm:spPr/>
      <dgm:t>
        <a:bodyPr/>
        <a:lstStyle/>
        <a:p>
          <a:endParaRPr lang="en-AU"/>
        </a:p>
      </dgm:t>
    </dgm:pt>
    <dgm:pt modelId="{5F358307-9655-4C37-A699-56A43F0D103D}" type="sibTrans" cxnId="{F92751EF-890A-4104-870D-121F803DF552}">
      <dgm:prSet/>
      <dgm:spPr/>
      <dgm:t>
        <a:bodyPr/>
        <a:lstStyle/>
        <a:p>
          <a:endParaRPr lang="en-AU"/>
        </a:p>
      </dgm:t>
    </dgm:pt>
    <dgm:pt modelId="{6B6F6345-0FC7-4123-B22B-20B7D88E7D0E}">
      <dgm:prSet/>
      <dgm:spPr>
        <a:gradFill rotWithShape="0">
          <a:gsLst>
            <a:gs pos="40000">
              <a:srgbClr val="CDE124"/>
            </a:gs>
            <a:gs pos="0">
              <a:srgbClr val="FFFF00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en-US" smtClean="0">
              <a:solidFill>
                <a:schemeClr val="tx1"/>
              </a:solidFill>
            </a:rPr>
            <a:t>Rural </a:t>
          </a:r>
          <a:endParaRPr lang="en-US" dirty="0" smtClean="0">
            <a:solidFill>
              <a:schemeClr val="tx1"/>
            </a:solidFill>
          </a:endParaRPr>
        </a:p>
      </dgm:t>
    </dgm:pt>
    <dgm:pt modelId="{207E3F22-58D6-418B-ABB8-F0C0305F1714}" type="parTrans" cxnId="{6A0C9B8C-33CF-4839-A704-1B1FB2542B03}">
      <dgm:prSet/>
      <dgm:spPr/>
      <dgm:t>
        <a:bodyPr/>
        <a:lstStyle/>
        <a:p>
          <a:endParaRPr lang="en-AU"/>
        </a:p>
      </dgm:t>
    </dgm:pt>
    <dgm:pt modelId="{CDCFD7E6-6073-418A-AC41-9D263C373ACD}" type="sibTrans" cxnId="{6A0C9B8C-33CF-4839-A704-1B1FB2542B03}">
      <dgm:prSet/>
      <dgm:spPr/>
      <dgm:t>
        <a:bodyPr/>
        <a:lstStyle/>
        <a:p>
          <a:endParaRPr lang="en-AU"/>
        </a:p>
      </dgm:t>
    </dgm:pt>
    <dgm:pt modelId="{548A17BE-E0D9-415E-A827-1D139074D774}">
      <dgm:prSet/>
      <dgm:spPr/>
      <dgm:t>
        <a:bodyPr/>
        <a:lstStyle/>
        <a:p>
          <a:r>
            <a:rPr lang="en-US" smtClean="0"/>
            <a:t>Remote</a:t>
          </a:r>
          <a:endParaRPr lang="en-US" dirty="0" smtClean="0"/>
        </a:p>
      </dgm:t>
    </dgm:pt>
    <dgm:pt modelId="{8D1DA7DE-C130-423C-9EBD-5516DE510038}" type="parTrans" cxnId="{9DF68735-345C-4335-9D8E-CB8A4A0C79A2}">
      <dgm:prSet/>
      <dgm:spPr/>
      <dgm:t>
        <a:bodyPr/>
        <a:lstStyle/>
        <a:p>
          <a:endParaRPr lang="en-AU"/>
        </a:p>
      </dgm:t>
    </dgm:pt>
    <dgm:pt modelId="{E33830B9-201E-4D2A-9C49-38399D1D17F4}" type="sibTrans" cxnId="{9DF68735-345C-4335-9D8E-CB8A4A0C79A2}">
      <dgm:prSet/>
      <dgm:spPr/>
      <dgm:t>
        <a:bodyPr/>
        <a:lstStyle/>
        <a:p>
          <a:endParaRPr lang="en-AU"/>
        </a:p>
      </dgm:t>
    </dgm:pt>
    <dgm:pt modelId="{1FDAB5BF-10E3-4693-A988-B07ADFEB5001}" type="pres">
      <dgm:prSet presAssocID="{E62E2979-10AE-41E3-B448-996EDA67C86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BAF46779-107E-4BFE-8191-5296B06B10A9}" type="pres">
      <dgm:prSet presAssocID="{9236BE46-6C6B-49EC-87EE-2F2649B16F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5651238-B5ED-4FC5-B3BB-433EAC8E262A}" type="pres">
      <dgm:prSet presAssocID="{5F358307-9655-4C37-A699-56A43F0D103D}" presName="sibTrans" presStyleCnt="0"/>
      <dgm:spPr/>
    </dgm:pt>
    <dgm:pt modelId="{62994162-2590-4D38-B132-6A78EFE9A20C}" type="pres">
      <dgm:prSet presAssocID="{6B6F6345-0FC7-4123-B22B-20B7D88E7D0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31EFCF1-E6D9-4F83-A271-AADD7EE8C8FA}" type="pres">
      <dgm:prSet presAssocID="{CDCFD7E6-6073-418A-AC41-9D263C373ACD}" presName="sibTrans" presStyleCnt="0"/>
      <dgm:spPr/>
    </dgm:pt>
    <dgm:pt modelId="{7A7EC9D2-3D06-4B2B-A527-BD3F0999E0FD}" type="pres">
      <dgm:prSet presAssocID="{548A17BE-E0D9-415E-A827-1D139074D77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0EE8F227-CDA8-4CA4-A90B-04A8E7A1297D}" type="presOf" srcId="{E62E2979-10AE-41E3-B448-996EDA67C86E}" destId="{1FDAB5BF-10E3-4693-A988-B07ADFEB5001}" srcOrd="0" destOrd="0" presId="urn:microsoft.com/office/officeart/2005/8/layout/default"/>
    <dgm:cxn modelId="{0BFF386D-67C0-403C-A3CF-FCA7F06F0F49}" type="presOf" srcId="{9236BE46-6C6B-49EC-87EE-2F2649B16F36}" destId="{BAF46779-107E-4BFE-8191-5296B06B10A9}" srcOrd="0" destOrd="0" presId="urn:microsoft.com/office/officeart/2005/8/layout/default"/>
    <dgm:cxn modelId="{C4D742F4-8B55-4812-BEFD-DD52A1BD7A70}" type="presOf" srcId="{6B6F6345-0FC7-4123-B22B-20B7D88E7D0E}" destId="{62994162-2590-4D38-B132-6A78EFE9A20C}" srcOrd="0" destOrd="0" presId="urn:microsoft.com/office/officeart/2005/8/layout/default"/>
    <dgm:cxn modelId="{6A0C9B8C-33CF-4839-A704-1B1FB2542B03}" srcId="{E62E2979-10AE-41E3-B448-996EDA67C86E}" destId="{6B6F6345-0FC7-4123-B22B-20B7D88E7D0E}" srcOrd="1" destOrd="0" parTransId="{207E3F22-58D6-418B-ABB8-F0C0305F1714}" sibTransId="{CDCFD7E6-6073-418A-AC41-9D263C373ACD}"/>
    <dgm:cxn modelId="{93329ADE-3ADF-47BC-BD40-EBCCB40F0FF2}" type="presOf" srcId="{548A17BE-E0D9-415E-A827-1D139074D774}" destId="{7A7EC9D2-3D06-4B2B-A527-BD3F0999E0FD}" srcOrd="0" destOrd="0" presId="urn:microsoft.com/office/officeart/2005/8/layout/default"/>
    <dgm:cxn modelId="{F92751EF-890A-4104-870D-121F803DF552}" srcId="{E62E2979-10AE-41E3-B448-996EDA67C86E}" destId="{9236BE46-6C6B-49EC-87EE-2F2649B16F36}" srcOrd="0" destOrd="0" parTransId="{E4C93E06-02E5-4251-A795-9269B78A0106}" sibTransId="{5F358307-9655-4C37-A699-56A43F0D103D}"/>
    <dgm:cxn modelId="{9DF68735-345C-4335-9D8E-CB8A4A0C79A2}" srcId="{E62E2979-10AE-41E3-B448-996EDA67C86E}" destId="{548A17BE-E0D9-415E-A827-1D139074D774}" srcOrd="2" destOrd="0" parTransId="{8D1DA7DE-C130-423C-9EBD-5516DE510038}" sibTransId="{E33830B9-201E-4D2A-9C49-38399D1D17F4}"/>
    <dgm:cxn modelId="{FCE9136E-8456-4D95-A1C1-99E40F7E642A}" type="presParOf" srcId="{1FDAB5BF-10E3-4693-A988-B07ADFEB5001}" destId="{BAF46779-107E-4BFE-8191-5296B06B10A9}" srcOrd="0" destOrd="0" presId="urn:microsoft.com/office/officeart/2005/8/layout/default"/>
    <dgm:cxn modelId="{85139857-B833-4191-A022-9BFD5B286145}" type="presParOf" srcId="{1FDAB5BF-10E3-4693-A988-B07ADFEB5001}" destId="{85651238-B5ED-4FC5-B3BB-433EAC8E262A}" srcOrd="1" destOrd="0" presId="urn:microsoft.com/office/officeart/2005/8/layout/default"/>
    <dgm:cxn modelId="{C8B20FBD-CA5E-4924-85E6-2F47269A4C03}" type="presParOf" srcId="{1FDAB5BF-10E3-4693-A988-B07ADFEB5001}" destId="{62994162-2590-4D38-B132-6A78EFE9A20C}" srcOrd="2" destOrd="0" presId="urn:microsoft.com/office/officeart/2005/8/layout/default"/>
    <dgm:cxn modelId="{C997F8CB-3565-46AD-ABEA-F2339533C2C0}" type="presParOf" srcId="{1FDAB5BF-10E3-4693-A988-B07ADFEB5001}" destId="{831EFCF1-E6D9-4F83-A271-AADD7EE8C8FA}" srcOrd="3" destOrd="0" presId="urn:microsoft.com/office/officeart/2005/8/layout/default"/>
    <dgm:cxn modelId="{2E9210C8-9EF6-4F73-AF0E-AD7F7ABFDBA1}" type="presParOf" srcId="{1FDAB5BF-10E3-4693-A988-B07ADFEB5001}" destId="{7A7EC9D2-3D06-4B2B-A527-BD3F0999E0F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46779-107E-4BFE-8191-5296B06B10A9}">
      <dsp:nvSpPr>
        <dsp:cNvPr id="0" name=""/>
        <dsp:cNvSpPr/>
      </dsp:nvSpPr>
      <dsp:spPr>
        <a:xfrm>
          <a:off x="0" y="329765"/>
          <a:ext cx="1843050" cy="11058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Urban</a:t>
          </a:r>
          <a:endParaRPr lang="en-AU" sz="3800" kern="1200" dirty="0"/>
        </a:p>
      </dsp:txBody>
      <dsp:txXfrm>
        <a:off x="0" y="329765"/>
        <a:ext cx="1843050" cy="1105830"/>
      </dsp:txXfrm>
    </dsp:sp>
    <dsp:sp modelId="{62994162-2590-4D38-B132-6A78EFE9A20C}">
      <dsp:nvSpPr>
        <dsp:cNvPr id="0" name=""/>
        <dsp:cNvSpPr/>
      </dsp:nvSpPr>
      <dsp:spPr>
        <a:xfrm>
          <a:off x="0" y="1619901"/>
          <a:ext cx="1843050" cy="1105830"/>
        </a:xfrm>
        <a:prstGeom prst="rect">
          <a:avLst/>
        </a:prstGeom>
        <a:gradFill rotWithShape="0">
          <a:gsLst>
            <a:gs pos="40000">
              <a:srgbClr val="CDE124"/>
            </a:gs>
            <a:gs pos="0">
              <a:srgbClr val="FFFF00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solidFill>
                <a:schemeClr val="tx1"/>
              </a:solidFill>
            </a:rPr>
            <a:t>Rural </a:t>
          </a:r>
          <a:endParaRPr lang="en-US" sz="3800" kern="1200" dirty="0" smtClean="0">
            <a:solidFill>
              <a:schemeClr val="tx1"/>
            </a:solidFill>
          </a:endParaRPr>
        </a:p>
      </dsp:txBody>
      <dsp:txXfrm>
        <a:off x="0" y="1619901"/>
        <a:ext cx="1843050" cy="1105830"/>
      </dsp:txXfrm>
    </dsp:sp>
    <dsp:sp modelId="{7A7EC9D2-3D06-4B2B-A527-BD3F0999E0FD}">
      <dsp:nvSpPr>
        <dsp:cNvPr id="0" name=""/>
        <dsp:cNvSpPr/>
      </dsp:nvSpPr>
      <dsp:spPr>
        <a:xfrm>
          <a:off x="0" y="2910036"/>
          <a:ext cx="1843050" cy="11058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Remote</a:t>
          </a:r>
          <a:endParaRPr lang="en-US" sz="3800" kern="1200" dirty="0" smtClean="0"/>
        </a:p>
      </dsp:txBody>
      <dsp:txXfrm>
        <a:off x="0" y="2910036"/>
        <a:ext cx="1843050" cy="1105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02/06/2017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hyperlink" Target="http://www.aboriginalartdirectory.com/artists/slideshow/therese-ryd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72174" y="3717032"/>
            <a:ext cx="26292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Lesson </a:t>
            </a:r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8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6" t="21270" r="23386" b="11190"/>
          <a:stretch/>
        </p:blipFill>
        <p:spPr bwMode="auto">
          <a:xfrm>
            <a:off x="0" y="-2210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7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782"/>
            <a:ext cx="4932040" cy="645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60" y="2245518"/>
            <a:ext cx="3731101" cy="270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27509"/>
            <a:ext cx="9540551" cy="688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2" y="1"/>
            <a:ext cx="1166256" cy="10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5616624" cy="369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2" y="748665"/>
            <a:ext cx="1840992" cy="1767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54452" y="3429000"/>
            <a:ext cx="2098899" cy="2316562"/>
            <a:chOff x="6054452" y="3429000"/>
            <a:chExt cx="2098899" cy="23165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52" y="3429000"/>
              <a:ext cx="2098899" cy="23165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7933568">
              <a:off x="6387969" y="4276911"/>
              <a:ext cx="179074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Write</a:t>
              </a:r>
              <a:endPara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2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2" y="748665"/>
            <a:ext cx="1840992" cy="1767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54452" y="3429000"/>
            <a:ext cx="2098899" cy="2316562"/>
            <a:chOff x="6054452" y="3429000"/>
            <a:chExt cx="2098899" cy="23165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52" y="3429000"/>
              <a:ext cx="2098899" cy="23165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7933568">
              <a:off x="6387969" y="4276911"/>
              <a:ext cx="179074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Write</a:t>
              </a:r>
              <a:endPara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436" y="748663"/>
            <a:ext cx="5825887" cy="340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1948" y="-37865"/>
            <a:ext cx="9218290" cy="6906345"/>
            <a:chOff x="-31948" y="-37865"/>
            <a:chExt cx="9218290" cy="6906345"/>
          </a:xfrm>
        </p:grpSpPr>
        <p:pic>
          <p:nvPicPr>
            <p:cNvPr id="1026" name="Picture 2" descr="EvaFolks-Urban Sprawl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948" y="-27384"/>
              <a:ext cx="3566864" cy="6885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ural landscape contemporary oil- Old Barn -- Linda Apple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916" y="-37865"/>
              <a:ext cx="3089920" cy="6906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gallery.aboriginalartdirectory.com/artworks/landscape_2_photo_s1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566" y="-27384"/>
              <a:ext cx="2555776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539552" y="1324123"/>
            <a:ext cx="8064895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y" pitchFamily="66" charset="0"/>
                <a:cs typeface="Arabic Typesetting" pitchFamily="66" charset="-78"/>
              </a:rPr>
              <a:t>URBAN  </a:t>
            </a:r>
          </a:p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y" pitchFamily="66" charset="0"/>
                <a:cs typeface="Arabic Typesetting" pitchFamily="66" charset="-78"/>
              </a:rPr>
              <a:t>RURAL &amp;  </a:t>
            </a:r>
          </a:p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y" pitchFamily="66" charset="0"/>
                <a:cs typeface="Arabic Typesetting" pitchFamily="66" charset="-78"/>
              </a:rPr>
              <a:t>REMOTE AREAS</a:t>
            </a:r>
            <a:endParaRPr lang="en-AU" sz="8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ndy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64" y="5332904"/>
            <a:ext cx="1316736" cy="14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6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" y="0"/>
            <a:ext cx="9144000" cy="3356992"/>
          </a:xfrm>
          <a:prstGeom prst="rect">
            <a:avLst/>
          </a:prstGeom>
        </p:spPr>
      </p:pic>
      <p:pic>
        <p:nvPicPr>
          <p:cNvPr id="2050" name="Picture 2" descr="http://www.google.com.au/url?sa=i&amp;source=images&amp;cd=&amp;docid=DUcFxhdaotK8CM&amp;tbnid=mBWDDcxS5h0wVM&amp;ved=0CAUQjBw&amp;url=http%3A%2F%2Ffreeillustrator.org%2Fwp-content%2Fuploads%2FTest%2520Icon.jpg&amp;ei=pMlyU_68Ds6YlQW8zoHAAQ&amp;psig=AFQjCNFhZ3-0LsCOM5RRrPk_Ju7V67B3Kg&amp;ust=14001180522838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57192"/>
            <a:ext cx="1761604" cy="14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6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1" y="476672"/>
            <a:ext cx="8540484" cy="432048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humbs.dreamstime.com/z/chicago-city-skyline-4856748.jp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 b="54145"/>
          <a:stretch/>
        </p:blipFill>
        <p:spPr bwMode="auto">
          <a:xfrm>
            <a:off x="-396552" y="5052604"/>
            <a:ext cx="9793088" cy="18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067944" y="980728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21315" y="1484784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1315" y="2852936"/>
            <a:ext cx="628293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99992" y="3789040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23620" y="4358233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4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75" y="2685492"/>
            <a:ext cx="5063461" cy="40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98426" y="155451"/>
            <a:ext cx="8640960" cy="234431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600" dirty="0" smtClean="0">
                <a:solidFill>
                  <a:srgbClr val="FF0000"/>
                </a:solidFill>
              </a:rPr>
              <a:t>Rural areas </a:t>
            </a:r>
            <a:r>
              <a:rPr lang="en-AU" sz="3600" dirty="0" smtClean="0"/>
              <a:t>are centres of agriculture and provide a small range of goods and services. There are two types: clustered and dispersed.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108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95" y="2761332"/>
            <a:ext cx="4032956" cy="409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83593" y="46707"/>
            <a:ext cx="8640960" cy="234431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600" dirty="0" smtClean="0">
                <a:solidFill>
                  <a:srgbClr val="FF0000"/>
                </a:solidFill>
              </a:rPr>
              <a:t>Remote areas </a:t>
            </a:r>
            <a:r>
              <a:rPr lang="en-AU" sz="3600" dirty="0" smtClean="0"/>
              <a:t>are those places that are a long way away (isolated) from the main centres of population. E.G. Australia’s mining communities.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915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65971" y="260648"/>
            <a:ext cx="3398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OUR TASK</a:t>
            </a:r>
            <a:endParaRPr lang="en-A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" y="1518140"/>
            <a:ext cx="3347864" cy="447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72" y="1355428"/>
            <a:ext cx="3139440" cy="30114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816" y="4220337"/>
            <a:ext cx="2663952" cy="26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9511"/>
            <a:ext cx="6785942" cy="16561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Draw a chart to show the </a:t>
            </a:r>
            <a:r>
              <a:rPr lang="en-US" dirty="0" smtClean="0">
                <a:solidFill>
                  <a:srgbClr val="00B050"/>
                </a:solidFill>
              </a:rPr>
              <a:t>advantages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disadvantages</a:t>
            </a:r>
            <a:r>
              <a:rPr lang="en-US" dirty="0" smtClean="0"/>
              <a:t> of living in each of the three areas:</a:t>
            </a:r>
          </a:p>
          <a:p>
            <a:pPr marL="0" indent="0" algn="ctr">
              <a:buNone/>
            </a:pPr>
            <a:endParaRPr lang="en-A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50400073"/>
              </p:ext>
            </p:extLst>
          </p:nvPr>
        </p:nvGraphicFramePr>
        <p:xfrm>
          <a:off x="7021483" y="1183978"/>
          <a:ext cx="1843050" cy="4345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42234" y="260648"/>
            <a:ext cx="40414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</a:t>
            </a:r>
            <a:r>
              <a:rPr lang="en-US" sz="6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OUR TASK</a:t>
            </a:r>
            <a:endParaRPr lang="en-AU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38279"/>
              </p:ext>
            </p:extLst>
          </p:nvPr>
        </p:nvGraphicFramePr>
        <p:xfrm>
          <a:off x="251520" y="3789039"/>
          <a:ext cx="6454404" cy="306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56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 smtClean="0">
                          <a:solidFill>
                            <a:schemeClr val="tx1"/>
                          </a:solidFill>
                        </a:rPr>
                        <a:t>Urban</a:t>
                      </a:r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 smtClean="0">
                          <a:solidFill>
                            <a:schemeClr val="tx1"/>
                          </a:solidFill>
                        </a:rPr>
                        <a:t>Rural</a:t>
                      </a:r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 smtClean="0">
                          <a:solidFill>
                            <a:schemeClr val="tx1"/>
                          </a:solidFill>
                        </a:rPr>
                        <a:t>Remote</a:t>
                      </a:r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699"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699"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-28576"/>
            <a:ext cx="1450728" cy="2048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3" y="4473251"/>
            <a:ext cx="1138428" cy="1134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21288"/>
            <a:ext cx="1890714" cy="6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65971" y="260648"/>
            <a:ext cx="3398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OUR TASK</a:t>
            </a:r>
            <a:endParaRPr lang="en-A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" y="1518140"/>
            <a:ext cx="3347864" cy="447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7944" y="1518140"/>
            <a:ext cx="50760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Use reading strategies: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7944" y="2708920"/>
            <a:ext cx="4824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800" u="sng" dirty="0" smtClean="0"/>
              <a:t>Underline </a:t>
            </a:r>
            <a:r>
              <a:rPr lang="en-AU" sz="2800" dirty="0" smtClean="0"/>
              <a:t>new vocabulary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Highlight </a:t>
            </a:r>
            <a:r>
              <a:rPr lang="en-AU" sz="2800" dirty="0" smtClean="0"/>
              <a:t>key words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Identify key dates and people – circle them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048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109</Words>
  <Application>Microsoft Office PowerPoint</Application>
  <PresentationFormat>On-screen Show (4:3)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28 Days Later</vt:lpstr>
      <vt:lpstr>Andy</vt:lpstr>
      <vt:lpstr>Arabic Typesetting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Ms Sara Priest</dc:creator>
  <cp:lastModifiedBy>Sara Priest</cp:lastModifiedBy>
  <cp:revision>26</cp:revision>
  <dcterms:created xsi:type="dcterms:W3CDTF">2013-05-01T08:16:30Z</dcterms:created>
  <dcterms:modified xsi:type="dcterms:W3CDTF">2017-06-01T23:54:08Z</dcterms:modified>
</cp:coreProperties>
</file>